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FF23-75BF-4DDB-9661-2CFDA2C35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D31CD-AB1A-47EB-8FBA-9F8CA2A6F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2D257-7C27-44DE-A2A7-4E937817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9C8F9-302C-4A1E-AB09-62E7B593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03EB-DA33-4B01-87AF-A9972145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C7DF-AFA2-4080-BEAA-F9B902F2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F179C-A33D-4002-8B1E-2E174BCED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AD21D-BFB8-429F-89F5-A70B7288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C1035-A372-445E-9987-6748E067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03203-6BEF-4C2C-9E62-6CD6D090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12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587-6C28-4093-9AE5-F83D46879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5D959-AFB2-435E-9E0E-F80AF62A3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5E903-BA4A-4342-BC9A-5B702DB0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FB51D-5275-47C1-8270-E3EE0A6A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449C3-AB60-44FE-9A28-C42E2F24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68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2247-E888-4575-8F06-AE095EC8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2F21-7F0D-4958-99EF-41A3900B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E5179-28A2-443D-83AC-1A8266E9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86012-9F86-4381-855A-398ADC9F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88445-32FF-4A48-B436-5DB6B3C2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46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A428-469B-4864-91AB-3E7B19F0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1434C-7BE6-4F09-B45B-43C607B05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40F9E-6F27-44B0-B137-C9BB782B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E3E0B-79AF-4352-A649-07D8669AC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70FF2-3038-4DD4-B8EC-6224153B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10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9273-18FE-4EF2-845A-8D91E741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E2B3-B536-4DB4-AB16-3D3038EF2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03D51-A78D-4E75-916C-57332F889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84655-B35F-427F-B980-E031A75F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5F616-634C-407A-9A98-E1A9067A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B389B-5E69-4DE9-A286-5148E61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883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825B-751E-47CB-BE1C-BB300902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4C0FE-CBA7-4FB6-8A6A-50B460471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7FD62-60A5-4B7C-BFEA-BFB5ED703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7F99B-B531-4AE1-981F-289C4605C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AB752-0613-403E-9C45-8B9269670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E66FA-4A2F-4038-955D-DF75CCB5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47E72-8383-40C4-A4BE-E4E909D1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F7EEB-7B54-4D8B-B6E2-3C2D25C6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41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0511-AC03-4093-937B-FC1C6BD6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6DACE-D466-4B68-8905-11CC077A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30829-7A3F-4EC5-96BC-A4B1A7FD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4CE9D-3ECD-43B2-AA1C-9618722A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04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12FEB-4409-478B-80D6-2FA6D606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AA710-01F5-435C-8360-3E0706589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22648-79C4-4857-A247-4FCEB9FC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7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788E-3526-4A27-AB11-0BF63716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09814-A6B2-45C0-9431-D4EDC6DFF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FEF64-21FC-4907-8AA4-6B2E6CBDC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DE494-B24B-494F-9BCB-F93C79C1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F79E2-51AD-4ABA-9FE4-5EA5E6A26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86060-EE62-4BAE-BAE4-210B63CE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071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163F-4E5C-40C3-B466-263E774E8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96B45-E825-4EBD-876A-69947F91E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A56BD-A28E-4741-B4BE-F24B5FEF9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40B49-BB4F-4333-9BC6-0B6A2DA1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2C82D-F014-4E91-81B4-84EE00C45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92B75-1007-4ACE-AFC1-64F84F0B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02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AB1C2-044E-47B2-B3D0-5C7FDBB0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E896A-D987-4239-A460-8E10C657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908D-5817-49A7-AAE0-699853A84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70E6E-2F6F-43C8-8536-8DCBABBBA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3833D-7889-43C6-9B57-33069DC70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02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search?q=360+skybox&amp;type=models" TargetMode="External"/><Relationship Id="rId2" Type="http://schemas.openxmlformats.org/officeDocument/2006/relationships/hyperlink" Target="https://free3d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hreejs.org/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youtu.be/faHxj0RYLZ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008F-D0D4-4B5C-9E96-4F7EB2F18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racing web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E17F6-A352-4C86-BEBA-2BB553A27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Tamer Hussen</a:t>
            </a:r>
          </a:p>
        </p:txBody>
      </p:sp>
    </p:spTree>
    <p:extLst>
      <p:ext uri="{BB962C8B-B14F-4D97-AF65-F5344CB8AC3E}">
        <p14:creationId xmlns:p14="http://schemas.microsoft.com/office/powerpoint/2010/main" val="170353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9347-F18E-4A84-ADC1-9D499C95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D2549-EF12-499F-9A0F-ADF6A9AAEEBB}"/>
              </a:ext>
            </a:extLst>
          </p:cNvPr>
          <p:cNvSpPr txBox="1"/>
          <p:nvPr/>
        </p:nvSpPr>
        <p:spPr>
          <a:xfrm>
            <a:off x="838200" y="2311400"/>
            <a:ext cx="763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To create and present a 3D web game and website using HTML, CSS and JS. </a:t>
            </a:r>
          </a:p>
        </p:txBody>
      </p:sp>
    </p:spTree>
    <p:extLst>
      <p:ext uri="{BB962C8B-B14F-4D97-AF65-F5344CB8AC3E}">
        <p14:creationId xmlns:p14="http://schemas.microsoft.com/office/powerpoint/2010/main" val="32673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178D2-E47A-41D1-B8FF-46E5B8311723}"/>
              </a:ext>
            </a:extLst>
          </p:cNvPr>
          <p:cNvSpPr txBox="1"/>
          <p:nvPr/>
        </p:nvSpPr>
        <p:spPr>
          <a:xfrm>
            <a:off x="838200" y="1905000"/>
            <a:ext cx="1115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Type: racing simulator game</a:t>
            </a:r>
          </a:p>
          <a:p>
            <a:endParaRPr lang="en-GB" sz="3200" dirty="0"/>
          </a:p>
          <a:p>
            <a:r>
              <a:rPr lang="en-GB" sz="3200" dirty="0"/>
              <a:t>Description: Players will race and avoid obstacles to gain a high score.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759627-2765-4EE5-BD61-170CA94E8C6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Game Type and description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84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32EA-C1E3-4C16-88E8-4B28D8AE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1C05B-1E6D-4DB9-810F-D97906CDC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04" y="2679385"/>
            <a:ext cx="4567593" cy="2569271"/>
          </a:xfrm>
          <a:prstGeom prst="rect">
            <a:avLst/>
          </a:prstGeom>
        </p:spPr>
      </p:pic>
      <p:pic>
        <p:nvPicPr>
          <p:cNvPr id="4" name="Picture 3" descr="A video game of a race car on a road&#10;&#10;Description automatically generated">
            <a:extLst>
              <a:ext uri="{FF2B5EF4-FFF2-40B4-BE49-F238E27FC236}">
                <a16:creationId xmlns:a16="http://schemas.microsoft.com/office/drawing/2014/main" id="{C22E28D3-0E7D-4E1C-B47A-914A4B7B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24397" b="1"/>
          <a:stretch/>
        </p:blipFill>
        <p:spPr>
          <a:xfrm>
            <a:off x="1" y="1609344"/>
            <a:ext cx="3584448" cy="3639312"/>
          </a:xfrm>
          <a:prstGeom prst="rect">
            <a:avLst/>
          </a:prstGeom>
        </p:spPr>
      </p:pic>
      <p:pic>
        <p:nvPicPr>
          <p:cNvPr id="5" name="Picture 4" descr="A video game screen showing a race car&#10;&#10;Description automatically generated">
            <a:extLst>
              <a:ext uri="{FF2B5EF4-FFF2-40B4-BE49-F238E27FC236}">
                <a16:creationId xmlns:a16="http://schemas.microsoft.com/office/drawing/2014/main" id="{8D56F330-91EF-4BD1-B3B9-41FD2DE2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2599" b="2"/>
          <a:stretch/>
        </p:blipFill>
        <p:spPr>
          <a:xfrm>
            <a:off x="8607552" y="1609344"/>
            <a:ext cx="3584448" cy="363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60EAE-1FB9-43C0-A877-4E9166ECC376}"/>
              </a:ext>
            </a:extLst>
          </p:cNvPr>
          <p:cNvSpPr txBox="1"/>
          <p:nvPr/>
        </p:nvSpPr>
        <p:spPr>
          <a:xfrm>
            <a:off x="469900" y="5461000"/>
            <a:ext cx="17907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1 -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F2C0E-B82A-4F84-8E2D-F91457BC3DBD}"/>
              </a:ext>
            </a:extLst>
          </p:cNvPr>
          <p:cNvSpPr txBox="1"/>
          <p:nvPr/>
        </p:nvSpPr>
        <p:spPr>
          <a:xfrm>
            <a:off x="5200650" y="5283200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2 - gameplay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68809-606C-40C0-B0D0-72F220A75C10}"/>
              </a:ext>
            </a:extLst>
          </p:cNvPr>
          <p:cNvSpPr txBox="1"/>
          <p:nvPr/>
        </p:nvSpPr>
        <p:spPr>
          <a:xfrm>
            <a:off x="9310751" y="5283200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3 - FOV</a:t>
            </a:r>
          </a:p>
        </p:txBody>
      </p:sp>
    </p:spTree>
    <p:extLst>
      <p:ext uri="{BB962C8B-B14F-4D97-AF65-F5344CB8AC3E}">
        <p14:creationId xmlns:p14="http://schemas.microsoft.com/office/powerpoint/2010/main" val="215418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5C43-F26B-4718-B388-9076FEB3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230939"/>
                  </p:ext>
                </p:extLst>
              </p:nvPr>
            </p:nvGraphicFramePr>
            <p:xfrm>
              <a:off x="1052945" y="1900504"/>
              <a:ext cx="4447308" cy="27521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47308" cy="2752189"/>
                    </a:xfrm>
                    <a:prstGeom prst="rect">
                      <a:avLst/>
                    </a:prstGeom>
                  </am3d:spPr>
                  <am3d:camera>
                    <am3d:pos x="0" y="0" z="653446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185" d="1000000"/>
                    <am3d:preTrans dx="-7805436" dy="-4682448" dz="-372758"/>
                    <am3d:scale>
                      <am3d:sx n="1000000" d="1000000"/>
                      <am3d:sy n="1000000" d="1000000"/>
                      <am3d:sz n="1000000" d="1000000"/>
                    </am3d:scale>
                    <am3d:rot ax="1123922" ay="2488770" az="7595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2945" y="1900504"/>
                <a:ext cx="4447308" cy="275218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C96FC3-F228-4078-8D37-0A901D7BF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1800"/>
            <a:ext cx="5765800" cy="28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17F56-AD0D-44D5-B8F7-5A34AF4CB5AB}"/>
              </a:ext>
            </a:extLst>
          </p:cNvPr>
          <p:cNvSpPr txBox="1"/>
          <p:nvPr/>
        </p:nvSpPr>
        <p:spPr>
          <a:xfrm>
            <a:off x="1612900" y="5259366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Player character - 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B31DB-5655-48DF-8F5D-C261964DE8E6}"/>
              </a:ext>
            </a:extLst>
          </p:cNvPr>
          <p:cNvSpPr txBox="1"/>
          <p:nvPr/>
        </p:nvSpPr>
        <p:spPr>
          <a:xfrm>
            <a:off x="6788152" y="5259366"/>
            <a:ext cx="299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Sky box - Forest</a:t>
            </a:r>
          </a:p>
        </p:txBody>
      </p:sp>
    </p:spTree>
    <p:extLst>
      <p:ext uri="{BB962C8B-B14F-4D97-AF65-F5344CB8AC3E}">
        <p14:creationId xmlns:p14="http://schemas.microsoft.com/office/powerpoint/2010/main" val="424972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221E-51CA-4B8D-BC51-43AE0C67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Website preview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E0291-59E6-4143-BFAE-E58DFA76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9"/>
            <a:ext cx="568815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05815-73C0-4A5C-BA48-C87472961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45" y="1690689"/>
            <a:ext cx="5738955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AC334-C71B-41F9-BF7A-658B711FF845}"/>
              </a:ext>
            </a:extLst>
          </p:cNvPr>
          <p:cNvSpPr txBox="1"/>
          <p:nvPr/>
        </p:nvSpPr>
        <p:spPr>
          <a:xfrm>
            <a:off x="838200" y="4940300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– home page of 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FE7FF-ABCC-4444-A046-F56CB543DE26}"/>
              </a:ext>
            </a:extLst>
          </p:cNvPr>
          <p:cNvSpPr txBox="1"/>
          <p:nvPr/>
        </p:nvSpPr>
        <p:spPr>
          <a:xfrm>
            <a:off x="7373072" y="4940300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2 – login page of website</a:t>
            </a:r>
          </a:p>
        </p:txBody>
      </p:sp>
    </p:spTree>
    <p:extLst>
      <p:ext uri="{BB962C8B-B14F-4D97-AF65-F5344CB8AC3E}">
        <p14:creationId xmlns:p14="http://schemas.microsoft.com/office/powerpoint/2010/main" val="249377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A37E3-BA5A-4895-82E0-0E557367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65" y="1485900"/>
            <a:ext cx="7896035" cy="3987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2438400" y="5689600"/>
            <a:ext cx="462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– game with home button to take back to home page</a:t>
            </a:r>
          </a:p>
        </p:txBody>
      </p:sp>
    </p:spTree>
    <p:extLst>
      <p:ext uri="{BB962C8B-B14F-4D97-AF65-F5344CB8AC3E}">
        <p14:creationId xmlns:p14="http://schemas.microsoft.com/office/powerpoint/2010/main" val="139233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8E08-7F03-4FF2-A91D-227A3041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F8A68-E38A-45DE-8579-6632F95D4967}"/>
              </a:ext>
            </a:extLst>
          </p:cNvPr>
          <p:cNvSpPr txBox="1"/>
          <p:nvPr/>
        </p:nvSpPr>
        <p:spPr>
          <a:xfrm>
            <a:off x="838200" y="1745393"/>
            <a:ext cx="459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2"/>
              </a:rPr>
              <a:t>3D Models for Free - Free3D.com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3B6C-C1FA-4983-A4A3-1C5FADB200F3}"/>
              </a:ext>
            </a:extLst>
          </p:cNvPr>
          <p:cNvSpPr txBox="1"/>
          <p:nvPr/>
        </p:nvSpPr>
        <p:spPr>
          <a:xfrm>
            <a:off x="838200" y="2761734"/>
            <a:ext cx="139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hlinkClick r:id="rId3"/>
              </a:rPr>
              <a:t>Sketchfab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AD62A-FC69-412F-A288-AC0E1C0878B2}"/>
              </a:ext>
            </a:extLst>
          </p:cNvPr>
          <p:cNvSpPr txBox="1"/>
          <p:nvPr/>
        </p:nvSpPr>
        <p:spPr>
          <a:xfrm>
            <a:off x="838200" y="4653006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4"/>
              </a:rPr>
              <a:t>https://youtu.be/faHxj0RYLZE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C3C70-C0F5-455A-85BD-1F22823F8103}"/>
              </a:ext>
            </a:extLst>
          </p:cNvPr>
          <p:cNvSpPr txBox="1"/>
          <p:nvPr/>
        </p:nvSpPr>
        <p:spPr>
          <a:xfrm>
            <a:off x="736600" y="5598642"/>
            <a:ext cx="430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W3Schools Online Web Tutorials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F0EA3-919A-45CE-A39B-4F14C8E8CE74}"/>
              </a:ext>
            </a:extLst>
          </p:cNvPr>
          <p:cNvSpPr txBox="1"/>
          <p:nvPr/>
        </p:nvSpPr>
        <p:spPr>
          <a:xfrm>
            <a:off x="5162552" y="180009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- 3D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94574-E7A0-473C-BD02-7A50B9B7B3BF}"/>
              </a:ext>
            </a:extLst>
          </p:cNvPr>
          <p:cNvSpPr txBox="1"/>
          <p:nvPr/>
        </p:nvSpPr>
        <p:spPr>
          <a:xfrm>
            <a:off x="2247900" y="278095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Skybox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112C5-22B8-401D-818C-53715E49C53A}"/>
              </a:ext>
            </a:extLst>
          </p:cNvPr>
          <p:cNvSpPr txBox="1"/>
          <p:nvPr/>
        </p:nvSpPr>
        <p:spPr>
          <a:xfrm>
            <a:off x="5041900" y="376180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JavaScript codes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551A0-AB12-44FE-9EBB-9C1C359F58BE}"/>
              </a:ext>
            </a:extLst>
          </p:cNvPr>
          <p:cNvSpPr txBox="1"/>
          <p:nvPr/>
        </p:nvSpPr>
        <p:spPr>
          <a:xfrm>
            <a:off x="5041900" y="5617861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Website examples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80AA7-D4E4-4887-8294-DBAB1D31B491}"/>
              </a:ext>
            </a:extLst>
          </p:cNvPr>
          <p:cNvSpPr txBox="1"/>
          <p:nvPr/>
        </p:nvSpPr>
        <p:spPr>
          <a:xfrm>
            <a:off x="5041900" y="465599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Code assist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1AE595-40FD-4D5B-B1CB-DEBCB8EF55F1}"/>
              </a:ext>
            </a:extLst>
          </p:cNvPr>
          <p:cNvSpPr txBox="1"/>
          <p:nvPr/>
        </p:nvSpPr>
        <p:spPr>
          <a:xfrm>
            <a:off x="793750" y="37281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6"/>
              </a:rPr>
              <a:t>Three.js – JavaScript 3D Library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4473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D829-57A4-4E41-B64A-1F5525CF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66600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147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3D racing web game</vt:lpstr>
      <vt:lpstr>Task</vt:lpstr>
      <vt:lpstr>PowerPoint Presentation</vt:lpstr>
      <vt:lpstr>Image examples</vt:lpstr>
      <vt:lpstr>assets</vt:lpstr>
      <vt:lpstr>Website preview</vt:lpstr>
      <vt:lpstr>Game preview</vt:lpstr>
      <vt:lpstr>references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racing web game</dc:title>
  <dc:creator>Tamer Hussen</dc:creator>
  <cp:lastModifiedBy>Tamer Hussen</cp:lastModifiedBy>
  <cp:revision>4</cp:revision>
  <dcterms:created xsi:type="dcterms:W3CDTF">2024-11-08T15:41:30Z</dcterms:created>
  <dcterms:modified xsi:type="dcterms:W3CDTF">2024-11-08T16:01:35Z</dcterms:modified>
</cp:coreProperties>
</file>